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3" r:id="rId5"/>
    <p:sldId id="294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940" y="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9/26/2025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9/26/2025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9/26/2025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9/26/2025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6854891" y="1715881"/>
            <a:ext cx="3203509" cy="342623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75260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2025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238022"/>
            <a:ext cx="7245171" cy="4688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ID – </a:t>
            </a:r>
            <a:r>
              <a:rPr lang="en-I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SIH25012</a:t>
            </a:r>
            <a:endParaRPr lang="en-US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Title-</a:t>
            </a:r>
          </a:p>
          <a:p>
            <a:pPr algn="just">
              <a:lnSpc>
                <a:spcPct val="200000"/>
              </a:lnSpc>
            </a:pP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Automated Attendance System for Rural Schools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Theme-</a:t>
            </a:r>
            <a:r>
              <a:rPr lang="en-IN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Education</a:t>
            </a:r>
            <a:endParaRPr lang="en-US" sz="24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 Category- </a:t>
            </a:r>
            <a:r>
              <a:rPr lang="en-US" sz="2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Name - 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Code2Career</a:t>
            </a:r>
            <a:endParaRPr lang="en-IN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62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-1" y="1179965"/>
            <a:ext cx="1219199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low-cost digital attendance framework designed to save time, reduce errors, and enhance efficiency in rural education systems.”</a:t>
            </a:r>
            <a:endParaRPr lang="en-US" sz="2400" b="1" u="sng"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2025</a:t>
            </a: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00030" y="168252"/>
            <a:ext cx="2209120" cy="66215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Code2Career</a:t>
            </a:r>
          </a:p>
        </p:txBody>
      </p:sp>
      <p:pic>
        <p:nvPicPr>
          <p:cNvPr id="12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41D1E0-C64C-ABC8-782E-98C86F6B563B}"/>
              </a:ext>
            </a:extLst>
          </p:cNvPr>
          <p:cNvSpPr txBox="1"/>
          <p:nvPr/>
        </p:nvSpPr>
        <p:spPr>
          <a:xfrm>
            <a:off x="-73412" y="1899326"/>
            <a:ext cx="788932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: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Explanation: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 Attendance: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single photo captures all students, and the system instantly marks attendance using face recognition.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Accurate &amp; Reliable: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face matching prevents proxy attendance and ensures every student is correctly recorded.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31AECF-AA11-64A8-6DFB-FCE66F50ECA5}"/>
              </a:ext>
            </a:extLst>
          </p:cNvPr>
          <p:cNvSpPr txBox="1"/>
          <p:nvPr/>
        </p:nvSpPr>
        <p:spPr>
          <a:xfrm rot="20366151">
            <a:off x="0" y="4343400"/>
            <a:ext cx="8196943" cy="1023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9B2A29-7973-42C0-AD7A-C9400F621B90}"/>
              </a:ext>
            </a:extLst>
          </p:cNvPr>
          <p:cNvSpPr txBox="1"/>
          <p:nvPr/>
        </p:nvSpPr>
        <p:spPr>
          <a:xfrm>
            <a:off x="-73412" y="3758273"/>
            <a:ext cx="7705671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Innovation and Uniqueness 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Seamless Integration of Tech and Seating Design: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Combines a U-shaped or curved seating layout with face recognition technology, ensuring every student is visible and attendance can be captured instantly.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Classroom Interaction: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modern seating arrangement promotes better teacher-student engagement, turning attendance into a process that supports learning, not just record-keeping.</a:t>
            </a:r>
            <a:endParaRPr lang="en-US" sz="20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3ACDC8C-86A5-83AB-6BBD-195EE1847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6119" y="1795447"/>
            <a:ext cx="4242636" cy="424263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3153EA5-E67D-6E77-AA81-EB599B1D7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633063"/>
            <a:ext cx="6858000" cy="204821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2025</a:t>
            </a: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-62105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F964962F-C1E4-B4B2-EBC3-17CE2E1A22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00030" y="168252"/>
            <a:ext cx="2209120" cy="66215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Code2Career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75ADC1-03BA-7D3F-3BAA-CBF91246558D}"/>
              </a:ext>
            </a:extLst>
          </p:cNvPr>
          <p:cNvSpPr txBox="1"/>
          <p:nvPr/>
        </p:nvSpPr>
        <p:spPr>
          <a:xfrm>
            <a:off x="0" y="1311252"/>
            <a:ext cx="5649686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Workflow</a:t>
            </a:r>
            <a:r>
              <a:rPr lang="en-US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teacher logs in using a mobile or web app and uploads a group photo of the students. The image is processed by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Recognition Service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(built with Python/OpenCV) that detects faces and matches them against a facial data database. The system then automatically updates attendance records for all recognized students. Finally, teachers and administrators can view real-time attendance reports on a dedicated dashboard.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2422FD-06CC-2667-85C3-251A5B47BF94}"/>
              </a:ext>
            </a:extLst>
          </p:cNvPr>
          <p:cNvSpPr txBox="1"/>
          <p:nvPr/>
        </p:nvSpPr>
        <p:spPr>
          <a:xfrm>
            <a:off x="0" y="4610311"/>
            <a:ext cx="574628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Stack and Version Control &amp; Collaboration :</a:t>
            </a:r>
            <a:endParaRPr lang="en-IN" sz="200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2863CF-639A-54C6-133B-12E562FBA3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30" y="5351364"/>
            <a:ext cx="5233970" cy="8668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D353DD-96E0-1B87-BB96-273D304EAA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9686" y="1026344"/>
            <a:ext cx="6477000" cy="382962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2025</a:t>
            </a: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7E69E53B-F80C-C089-8EC5-364D1326ACE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00030" y="168252"/>
            <a:ext cx="2131541" cy="66215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Code2Career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BEE88-4B29-014B-49C0-468A6D76B6DB}"/>
              </a:ext>
            </a:extLst>
          </p:cNvPr>
          <p:cNvSpPr txBox="1"/>
          <p:nvPr/>
        </p:nvSpPr>
        <p:spPr>
          <a:xfrm>
            <a:off x="0" y="1347577"/>
            <a:ext cx="7293429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Feasibility of the Idea: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a phone or a webcam with MERN-based face recognition, low-cost and easy to deploy.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Potentials &amp; Challenges: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Saves teachers’ time, improves accuracy, prevents proxy attendance, and engages students, while facing limited connectivity, budget constraints, teacher adaptation, and data privacy concerns.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Strategies to overcome the above challenges are: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offline-first apps to handle poor internet.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 low-cost devices in rural schools.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quick attendance verification reports for teachers and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administrators.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simple icons and color codes to make the interface intuitive.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strong data protection measures.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D77A9F-C27C-7129-3CB3-044A406714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3429" y="1251338"/>
            <a:ext cx="4862870" cy="486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2025</a:t>
            </a: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FE7BF88C-BC93-1445-50A8-D64B5E093B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00030" y="168252"/>
            <a:ext cx="2209120" cy="66215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Code2Career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4CE608-4823-2FFE-AF68-9473E775BD6B}"/>
              </a:ext>
            </a:extLst>
          </p:cNvPr>
          <p:cNvSpPr txBox="1"/>
          <p:nvPr/>
        </p:nvSpPr>
        <p:spPr>
          <a:xfrm>
            <a:off x="0" y="852721"/>
            <a:ext cx="7206343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Font typeface="Wingdings" pitchFamily="2" charset="2"/>
              <a:buChar char="Ø"/>
              <a:defRPr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Potential impact on the target audience</a:t>
            </a:r>
          </a:p>
          <a:p>
            <a:pPr marL="342900" indent="-342900" algn="just">
              <a:buFont typeface="Wingdings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Eliminate attendance-related disputes and errors</a:t>
            </a:r>
          </a:p>
          <a:p>
            <a:pPr marL="342900" indent="-342900" algn="just">
              <a:buFont typeface="Wingdings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Better classroom engagement through U-shaped seating</a:t>
            </a:r>
          </a:p>
          <a:p>
            <a:pPr marL="342900" indent="-342900" algn="just">
              <a:buFont typeface="Wingdings" pitchFamily="2" charset="2"/>
              <a:buChar char="§"/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data analytics for attendance patterns and trends.</a:t>
            </a:r>
          </a:p>
          <a:p>
            <a:pPr marL="342900" indent="-342900" algn="just">
              <a:buFont typeface="Wingdings" pitchFamily="2" charset="2"/>
              <a:buChar char="§"/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 alignment with National Education Policy 2020 digitization goals.</a:t>
            </a:r>
            <a:endParaRPr 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buFont typeface="Wingdings" pitchFamily="2" charset="2"/>
              <a:buChar char="Ø"/>
              <a:defRPr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Social Benefits</a:t>
            </a:r>
          </a:p>
          <a:p>
            <a:pPr marL="342900" lvl="0" indent="-342900" algn="just">
              <a:buFont typeface="Wingdings" pitchFamily="2" charset="2"/>
              <a:buChar char="§"/>
              <a:defRPr/>
            </a:pP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Brings modern technology to underserved rural areas</a:t>
            </a:r>
          </a:p>
          <a:p>
            <a:pPr marL="342900" lvl="0" indent="-342900" algn="just">
              <a:buFont typeface="Wingdings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Complete proxy attendance elimination ensures honest participation and resource allocation</a:t>
            </a:r>
          </a:p>
          <a:p>
            <a:pPr marL="342900" lvl="0" indent="-342900" algn="just">
              <a:buFont typeface="Wingdings" pitchFamily="2" charset="2"/>
              <a:buChar char="Ø"/>
              <a:defRPr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Economical Benefits</a:t>
            </a:r>
          </a:p>
          <a:p>
            <a:pPr marL="342900" lvl="0" indent="-342900" algn="just">
              <a:buFont typeface="Wingdings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Real-time insights for education ministers to track rural education progress instantly</a:t>
            </a:r>
          </a:p>
          <a:p>
            <a:pPr marL="342900" lvl="0" indent="-342900" algn="just">
              <a:buFont typeface="Wingdings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Accurate headcounts prevent wastage in mid-day meal </a:t>
            </a:r>
          </a:p>
          <a:p>
            <a:pPr marL="342900" lvl="0" indent="-342900" algn="just">
              <a:buFont typeface="Wingdings" pitchFamily="2" charset="2"/>
              <a:buChar char="Ø"/>
              <a:defRPr/>
            </a:pP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Benefits</a:t>
            </a:r>
          </a:p>
          <a:p>
            <a:pPr marL="342900" lvl="0" indent="-342900" algn="just">
              <a:buFont typeface="Wingdings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Minimal paper usage and printing requirements</a:t>
            </a:r>
          </a:p>
          <a:p>
            <a:pPr marL="342900" lvl="0" indent="-342900" algn="just">
              <a:buFont typeface="Wingdings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Long-term digital solution with minimal maintenance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D1E0714-F573-6CE3-F1B0-8E0AA85E23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6343" y="1229651"/>
            <a:ext cx="4822371" cy="482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2025</a:t>
            </a:r>
          </a:p>
        </p:txBody>
      </p:sp>
      <p:pic>
        <p:nvPicPr>
          <p:cNvPr id="11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BF367018-307E-CAEB-72D4-5AA5B14DFEB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00030" y="168252"/>
            <a:ext cx="2209120" cy="66215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Code2Career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248207-F057-82EA-5A23-5AEED5CE5BAD}"/>
              </a:ext>
            </a:extLst>
          </p:cNvPr>
          <p:cNvSpPr txBox="1"/>
          <p:nvPr/>
        </p:nvSpPr>
        <p:spPr>
          <a:xfrm>
            <a:off x="0" y="1095375"/>
            <a:ext cx="1184031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Aditi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Dankar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Poornima Panduranga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Kundapur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Mobile Attendance System (AMAS)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2019 International Conference on Advances in Computing, Communication and Control (ICAC3), IEEE, 2019.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Ashesh Kumar, Sumitra Samal, Manpreet Singh Saluja, and Aaryan Tiwari, “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Attendance System Based on Face Recognition Using OpenCV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2023 9th International Conference on Advanced Computing and Communication Systems (ICACCS), IEEE, 2023.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Paniti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Netinant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Nongnapus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Akkharasup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-Anan, and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Meennapa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Rakhiran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Attendance System using Unimodal Face Recognition System based on Internet of Educational Things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2023 IEEE 6th Eurasian Conference on Educational Innovation (ECEI), IEEE, 2023.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Hemavathi S., Sathishkumar M., Chandru I., Perumal N., K. Jayasakthi Velmurugan, and A. Shali, “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Attendance System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2024 International Conference on Power, Energy, Control and Transmission Systems (ICPECTS), IEEE, 2024.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Shaikha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Alfalasi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Sara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Almarzooqi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Hamda Ali, and Dina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Tbaishat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Attendance Tracking System for Enhanced Efficiency: Sukaina Bint Al Hussein High School Case Study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2024 International Conference on Computer and Applications (ICCA), IEEE, 2024.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Shalini S., Varshni Kanna M., and Kirubakaran D., “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Smart School ID Card System for Maintaining Attendance Record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2024 3rd International Conference on Automation, Computing and Renewable Systems (ICACRS), IEEE, 2024.</a:t>
            </a:r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7736</TotalTime>
  <Words>738</Words>
  <Application>Microsoft Office PowerPoint</Application>
  <PresentationFormat>Widescreen</PresentationFormat>
  <Paragraphs>77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ＭＳ Ｐゴシック</vt:lpstr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SMART INDIA HACKATHON 2025</vt:lpstr>
      <vt:lpstr> IDEA TITLE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Shakthivel K</cp:lastModifiedBy>
  <cp:revision>151</cp:revision>
  <dcterms:created xsi:type="dcterms:W3CDTF">2013-12-12T18:46:50Z</dcterms:created>
  <dcterms:modified xsi:type="dcterms:W3CDTF">2025-09-26T11:56:37Z</dcterms:modified>
  <cp:category/>
</cp:coreProperties>
</file>

<file path=docProps/thumbnail.jpeg>
</file>